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67" r:id="rId4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89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64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E6D87-37A0-842C-39B6-DD77B04CC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F0F07C-3597-EF89-D9E8-90A5282F26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9BCE7-1037-B517-63DA-013FD087E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1B70E-E97A-657E-9C67-A68E08BE4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FD660-B582-C4B3-B923-443F57F49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0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BAF10-0F81-F064-7A62-73C45C6B2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86C8A5-07BC-BE71-C88A-A91DD9C4E8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E1CA8-0D85-8E94-0386-A1A89F865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0D0F5-6189-F73A-D832-BA6971337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3264E-7A5D-046C-0E4A-EA91CEF4A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351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599F8C-1BB3-9698-F403-902882C2AC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E9239-66FB-78A5-9AB1-FF5D889EA6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2C868-44B4-5693-473E-CC206F23E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8E45F-EC43-C03F-93A4-25692EE46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1F88D-202F-40EE-9C4D-CC0BA1BA5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39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9A7BE-7068-1862-1E38-4815711A5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8C2AE-04DF-2064-C0E2-C35520CE0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A5ACE-41DB-1BC5-4D8C-BA13AA529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14308-EEFD-F234-6947-2F9A03B57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E0CB7-5E3D-A96A-C7A7-195283B8D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612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93248-6FA3-9CCD-1525-B8AA208F5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7A436-4EB5-91F5-5CB1-AC9A695485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C09AC-88D4-02AA-F0EF-B71F20C14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4E226-6A1F-6377-90B0-CC1A5ED08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E580B-560A-AA36-C102-2D29AE1EC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021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6CE65-8F59-02EE-3CE0-285A0C7E5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508CF-10A9-1020-ED74-904DABE238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DA8B38-13B7-0E67-FC2B-9690BFC73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6065A0-D374-86FA-B2A5-3B49C1481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401461-F4A9-8BDF-03BE-37FA48C54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E67A53-5437-6C76-A04E-E8F3A5FD1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083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8DB0C-0050-1601-5C31-5ABEA357B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A2C66-380E-C551-71FC-52A01B8D2A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1FEBE6-1764-F3E4-2CEA-5437FFC51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A2C694-70A2-F686-6C63-A231CEAC4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0DBDEA-2976-CD9E-2351-7312483A6D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2DEDF2-64F4-1F8A-A40E-276A3B1A1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0D5B0B-8D2C-2488-2FB4-6C3EA505C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41D330-C345-2F1A-B136-6F51EB3A9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5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4DD5E-4EA9-EB6A-B7D4-4C180BE5C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842898-85BB-72E3-D955-3002E15E4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5EE147-21C2-A49E-FD52-C250685F0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26709E-B3C2-D32B-D40C-F604A0C51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027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1A109B-D67E-5F8D-F6F8-092BE63C8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C48287-B366-656D-E8EE-03E9CC86A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938EF7-C744-F00B-2A4C-BED3F41D1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57AA1-B1B2-6549-5F2A-5A0E105FF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54426-FF63-E2CE-7D49-27350CC7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E04B4C-8B37-0C65-00F2-4FE7740966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064689-4D1E-2457-5F6A-1FE54BAC9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D82CB5-54E9-AC69-3CED-30B1126B7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25A12-E9D4-8FEA-0587-2EB91D3AA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520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0C06-7F6F-A367-D23E-53EE3296F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45812F-53C5-F5E8-D357-64F6927B8E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390610-4F47-5CA2-C445-E86F030190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196588-F796-F6CE-583C-D92119C36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9C6A15-74F8-64B9-A939-7D94B0F2E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DA5FDA-41AE-B432-059F-CC70867E9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207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46C809-CF6E-30E5-8D3A-6598775B8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F00C9-5814-0BAD-ACFE-C41E54A2A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35B75-2DAB-D9EF-7E83-5CA25D29FF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97F9F-E744-4689-98B6-C0C4E89F88A0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825E8-86B7-7F88-28FB-F17FCC2C0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C1931-3565-4EC6-9BCA-3E34FF673B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BBB48-E942-41B4-9E1B-AB1126D8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934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8F639B56-9A74-492C-35F9-2CE0AA800C2F}"/>
              </a:ext>
            </a:extLst>
          </p:cNvPr>
          <p:cNvSpPr/>
          <p:nvPr/>
        </p:nvSpPr>
        <p:spPr>
          <a:xfrm>
            <a:off x="327667" y="790795"/>
            <a:ext cx="3912782" cy="143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Market Trends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Black Swan Event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Other Market Draggers/Indicators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633719-A0F9-4136-96CF-172E976CCEC2}"/>
              </a:ext>
            </a:extLst>
          </p:cNvPr>
          <p:cNvSpPr/>
          <p:nvPr/>
        </p:nvSpPr>
        <p:spPr>
          <a:xfrm>
            <a:off x="4460682" y="4937760"/>
            <a:ext cx="4074043" cy="14789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REMIX-</a:t>
            </a:r>
          </a:p>
          <a:p>
            <a:pPr algn="ctr"/>
            <a:r>
              <a:rPr lang="en-US" dirty="0"/>
              <a:t>Smart Contract</a:t>
            </a:r>
          </a:p>
          <a:p>
            <a:pPr algn="ctr"/>
            <a:r>
              <a:rPr lang="en-US" dirty="0"/>
              <a:t>(Increase Value of Token as Market Drops</a:t>
            </a:r>
          </a:p>
          <a:p>
            <a:pPr algn="ctr"/>
            <a:r>
              <a:rPr lang="en-US" dirty="0"/>
              <a:t>-Option To Buy or Sell)</a:t>
            </a: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313FE498-3765-3E52-4756-22582F7E7764}"/>
              </a:ext>
            </a:extLst>
          </p:cNvPr>
          <p:cNvSpPr/>
          <p:nvPr/>
        </p:nvSpPr>
        <p:spPr>
          <a:xfrm>
            <a:off x="8534724" y="939421"/>
            <a:ext cx="3329607" cy="2108394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Token</a:t>
            </a:r>
          </a:p>
          <a:p>
            <a:pPr algn="ctr"/>
            <a:r>
              <a:rPr lang="en-US" dirty="0"/>
              <a:t> (Hedge against market fluctuations)</a:t>
            </a:r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9C03D1CD-D1EC-C640-2886-ACB374A41A0A}"/>
              </a:ext>
            </a:extLst>
          </p:cNvPr>
          <p:cNvSpPr/>
          <p:nvPr/>
        </p:nvSpPr>
        <p:spPr>
          <a:xfrm>
            <a:off x="1701924" y="2463333"/>
            <a:ext cx="1164265" cy="73896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D93448-AFBF-808E-CE39-C58D4587F654}"/>
              </a:ext>
            </a:extLst>
          </p:cNvPr>
          <p:cNvSpPr/>
          <p:nvPr/>
        </p:nvSpPr>
        <p:spPr>
          <a:xfrm>
            <a:off x="3948608" y="2359711"/>
            <a:ext cx="2711395" cy="94620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 Code (DOW, SPX, ETFs)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AA202D40-09FE-B441-006A-E176E5A1EB10}"/>
              </a:ext>
            </a:extLst>
          </p:cNvPr>
          <p:cNvSpPr/>
          <p:nvPr/>
        </p:nvSpPr>
        <p:spPr>
          <a:xfrm>
            <a:off x="5129595" y="261955"/>
            <a:ext cx="1381000" cy="100560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AWS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DEAF600-10B9-27A9-B7BB-2D2529DCB1D6}"/>
              </a:ext>
            </a:extLst>
          </p:cNvPr>
          <p:cNvSpPr/>
          <p:nvPr/>
        </p:nvSpPr>
        <p:spPr>
          <a:xfrm>
            <a:off x="341043" y="5204129"/>
            <a:ext cx="2711395" cy="9462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Solidity Code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F27736F-FDDE-AB27-52AF-0E21F25C129C}"/>
              </a:ext>
            </a:extLst>
          </p:cNvPr>
          <p:cNvCxnSpPr>
            <a:cxnSpLocks/>
            <a:stCxn id="10" idx="6"/>
            <a:endCxn id="5" idx="1"/>
          </p:cNvCxnSpPr>
          <p:nvPr/>
        </p:nvCxnSpPr>
        <p:spPr>
          <a:xfrm>
            <a:off x="3052438" y="5677232"/>
            <a:ext cx="14082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01C213-9389-322D-7E69-9D3EB62CDFE9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8534725" y="3099858"/>
            <a:ext cx="1690652" cy="25773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414B2E8F-F07A-0B4B-373E-F5731F4B2739}"/>
              </a:ext>
            </a:extLst>
          </p:cNvPr>
          <p:cNvSpPr/>
          <p:nvPr/>
        </p:nvSpPr>
        <p:spPr>
          <a:xfrm>
            <a:off x="8317064" y="3618079"/>
            <a:ext cx="2711395" cy="9462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BlockChain</a:t>
            </a:r>
            <a:r>
              <a:rPr lang="en-US" dirty="0"/>
              <a:t> (Transaction)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4EF9475-E9CC-B09F-06CA-238CF46D0972}"/>
              </a:ext>
            </a:extLst>
          </p:cNvPr>
          <p:cNvCxnSpPr>
            <a:stCxn id="4" idx="4"/>
            <a:endCxn id="7" idx="0"/>
          </p:cNvCxnSpPr>
          <p:nvPr/>
        </p:nvCxnSpPr>
        <p:spPr>
          <a:xfrm flipH="1">
            <a:off x="2284057" y="2226191"/>
            <a:ext cx="1" cy="237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D517544-B9BC-75C1-8BC4-AFA523D9F0E4}"/>
              </a:ext>
            </a:extLst>
          </p:cNvPr>
          <p:cNvCxnSpPr>
            <a:stCxn id="7" idx="3"/>
            <a:endCxn id="8" idx="2"/>
          </p:cNvCxnSpPr>
          <p:nvPr/>
        </p:nvCxnSpPr>
        <p:spPr>
          <a:xfrm flipV="1">
            <a:off x="2866189" y="2832814"/>
            <a:ext cx="108241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A17A766-6E42-5F44-9534-1354FFA13E04}"/>
              </a:ext>
            </a:extLst>
          </p:cNvPr>
          <p:cNvCxnSpPr>
            <a:cxnSpLocks/>
            <a:stCxn id="9" idx="3"/>
            <a:endCxn id="53" idx="2"/>
          </p:cNvCxnSpPr>
          <p:nvPr/>
        </p:nvCxnSpPr>
        <p:spPr>
          <a:xfrm>
            <a:off x="6510595" y="764758"/>
            <a:ext cx="1231827" cy="253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220F588-C4B9-3A41-8D15-AEA45E2E21ED}"/>
              </a:ext>
            </a:extLst>
          </p:cNvPr>
          <p:cNvCxnSpPr>
            <a:cxnSpLocks/>
            <a:stCxn id="8" idx="6"/>
            <a:endCxn id="15" idx="2"/>
          </p:cNvCxnSpPr>
          <p:nvPr/>
        </p:nvCxnSpPr>
        <p:spPr>
          <a:xfrm>
            <a:off x="6660003" y="2832814"/>
            <a:ext cx="1657061" cy="1258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lowchart: Connector 28">
            <a:extLst>
              <a:ext uri="{FF2B5EF4-FFF2-40B4-BE49-F238E27FC236}">
                <a16:creationId xmlns:a16="http://schemas.microsoft.com/office/drawing/2014/main" id="{F76E3E49-42ED-12ED-493A-336F92A1FFBE}"/>
              </a:ext>
            </a:extLst>
          </p:cNvPr>
          <p:cNvSpPr/>
          <p:nvPr/>
        </p:nvSpPr>
        <p:spPr>
          <a:xfrm>
            <a:off x="5084695" y="3708553"/>
            <a:ext cx="1195347" cy="100560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JSON/ABI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C1B957F-26A1-5B87-E830-F6DF343887A7}"/>
              </a:ext>
            </a:extLst>
          </p:cNvPr>
          <p:cNvCxnSpPr>
            <a:cxnSpLocks/>
            <a:stCxn id="29" idx="4"/>
            <a:endCxn id="5" idx="0"/>
          </p:cNvCxnSpPr>
          <p:nvPr/>
        </p:nvCxnSpPr>
        <p:spPr>
          <a:xfrm>
            <a:off x="5682369" y="4714158"/>
            <a:ext cx="815335" cy="2236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3C20172-0F62-1F30-76A8-56A389B99169}"/>
              </a:ext>
            </a:extLst>
          </p:cNvPr>
          <p:cNvSpPr txBox="1"/>
          <p:nvPr/>
        </p:nvSpPr>
        <p:spPr>
          <a:xfrm>
            <a:off x="882841" y="2646360"/>
            <a:ext cx="943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Market Data Reads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8EC03FE-B3FC-0138-A391-79A02CECC33B}"/>
              </a:ext>
            </a:extLst>
          </p:cNvPr>
          <p:cNvCxnSpPr>
            <a:cxnSpLocks/>
            <a:stCxn id="8" idx="4"/>
            <a:endCxn id="29" idx="0"/>
          </p:cNvCxnSpPr>
          <p:nvPr/>
        </p:nvCxnSpPr>
        <p:spPr>
          <a:xfrm>
            <a:off x="5304306" y="3305916"/>
            <a:ext cx="378063" cy="4026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lowchart: Connector 52">
            <a:extLst>
              <a:ext uri="{FF2B5EF4-FFF2-40B4-BE49-F238E27FC236}">
                <a16:creationId xmlns:a16="http://schemas.microsoft.com/office/drawing/2014/main" id="{E4A30C2C-2115-D1AA-2CA9-289744F794FF}"/>
              </a:ext>
            </a:extLst>
          </p:cNvPr>
          <p:cNvSpPr/>
          <p:nvPr/>
        </p:nvSpPr>
        <p:spPr>
          <a:xfrm>
            <a:off x="7742422" y="659958"/>
            <a:ext cx="792303" cy="71561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NFT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B9FCE0-F993-F072-BB79-D3E559271467}"/>
              </a:ext>
            </a:extLst>
          </p:cNvPr>
          <p:cNvCxnSpPr>
            <a:cxnSpLocks/>
            <a:stCxn id="53" idx="5"/>
            <a:endCxn id="6" idx="1"/>
          </p:cNvCxnSpPr>
          <p:nvPr/>
        </p:nvCxnSpPr>
        <p:spPr>
          <a:xfrm>
            <a:off x="8418695" y="1270776"/>
            <a:ext cx="948431" cy="722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E3FA36B-7FA4-3BDC-45AF-48C73926ACF0}"/>
              </a:ext>
            </a:extLst>
          </p:cNvPr>
          <p:cNvSpPr txBox="1"/>
          <p:nvPr/>
        </p:nvSpPr>
        <p:spPr>
          <a:xfrm>
            <a:off x="2758383" y="2417214"/>
            <a:ext cx="1379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Cassandra &amp; Otha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BE8229-C3D8-5FA8-D214-E27F7BBB82CE}"/>
              </a:ext>
            </a:extLst>
          </p:cNvPr>
          <p:cNvSpPr txBox="1"/>
          <p:nvPr/>
        </p:nvSpPr>
        <p:spPr>
          <a:xfrm>
            <a:off x="6401765" y="1122567"/>
            <a:ext cx="1272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Carl-Lambda F(x)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11817F8-550E-0A4D-3135-375428B2944B}"/>
              </a:ext>
            </a:extLst>
          </p:cNvPr>
          <p:cNvSpPr txBox="1"/>
          <p:nvPr/>
        </p:nvSpPr>
        <p:spPr>
          <a:xfrm>
            <a:off x="3241996" y="5293822"/>
            <a:ext cx="10212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Deron &amp; Chin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CAA8BD-C05E-3353-DBB5-BF8E64E8E8B8}"/>
              </a:ext>
            </a:extLst>
          </p:cNvPr>
          <p:cNvSpPr txBox="1"/>
          <p:nvPr/>
        </p:nvSpPr>
        <p:spPr>
          <a:xfrm>
            <a:off x="6698094" y="4437159"/>
            <a:ext cx="10212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Deron &amp; Chin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8D23F6C-5D63-F9AB-BFCA-AD1604BC4643}"/>
              </a:ext>
            </a:extLst>
          </p:cNvPr>
          <p:cNvSpPr txBox="1"/>
          <p:nvPr/>
        </p:nvSpPr>
        <p:spPr>
          <a:xfrm>
            <a:off x="10443038" y="3220469"/>
            <a:ext cx="10212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Deron &amp; Chin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22867EE-B702-C77B-9DFE-2F183595734A}"/>
              </a:ext>
            </a:extLst>
          </p:cNvPr>
          <p:cNvSpPr txBox="1"/>
          <p:nvPr/>
        </p:nvSpPr>
        <p:spPr>
          <a:xfrm>
            <a:off x="7404597" y="3076113"/>
            <a:ext cx="10212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Deron &amp; Chin</a:t>
            </a:r>
          </a:p>
        </p:txBody>
      </p:sp>
    </p:spTree>
    <p:extLst>
      <p:ext uri="{BB962C8B-B14F-4D97-AF65-F5344CB8AC3E}">
        <p14:creationId xmlns:p14="http://schemas.microsoft.com/office/powerpoint/2010/main" val="492262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black bird with red beak&#10;&#10;Description automatically generated with low confidence">
            <a:extLst>
              <a:ext uri="{FF2B5EF4-FFF2-40B4-BE49-F238E27FC236}">
                <a16:creationId xmlns:a16="http://schemas.microsoft.com/office/drawing/2014/main" id="{A5C77FD1-95DD-5B4B-A7E5-55E5ACB7FA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026"/>
          <a:stretch/>
        </p:blipFill>
        <p:spPr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74852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">
            <a:extLst>
              <a:ext uri="{FF2B5EF4-FFF2-40B4-BE49-F238E27FC236}">
                <a16:creationId xmlns:a16="http://schemas.microsoft.com/office/drawing/2014/main" id="{A220BE2E-D1C9-E59D-BAD3-0F9D2B6362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"/>
          <a:stretch/>
        </p:blipFill>
        <p:spPr>
          <a:xfrm>
            <a:off x="6256867" y="956945"/>
            <a:ext cx="4944107" cy="4944110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4" name="Picture 3" descr="A black bird with red beak&#10;&#10;Description automatically generated with low confidence">
            <a:extLst>
              <a:ext uri="{FF2B5EF4-FFF2-40B4-BE49-F238E27FC236}">
                <a16:creationId xmlns:a16="http://schemas.microsoft.com/office/drawing/2014/main" id="{AA55E0F9-FF81-76B7-8B8D-6F9AAC13CD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-2"/>
          <a:stretch/>
        </p:blipFill>
        <p:spPr>
          <a:xfrm>
            <a:off x="7068017" y="1735769"/>
            <a:ext cx="3471119" cy="3386462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22791C-047A-E8B0-FD91-15703DAF3B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161" y="956945"/>
            <a:ext cx="5774973" cy="527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189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43547-BE2D-0AEA-66C2-9F3361644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753" b="4"/>
          <a:stretch/>
        </p:blipFill>
        <p:spPr>
          <a:xfrm>
            <a:off x="6256867" y="956945"/>
            <a:ext cx="4944107" cy="4944110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BED1EE-6E61-DF12-CA30-D1AB8D2EAE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-2"/>
          <a:stretch/>
        </p:blipFill>
        <p:spPr>
          <a:xfrm>
            <a:off x="7224824" y="1801135"/>
            <a:ext cx="3255728" cy="3255730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1BDC09-CFC7-1C5F-A82C-E5B6750BB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126" y="956945"/>
            <a:ext cx="5361481" cy="535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579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6631</TotalTime>
  <Words>80</Words>
  <Application>Microsoft Office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E7 INVESTMENT GROUP</dc:creator>
  <cp:lastModifiedBy>E7 INVESTMENT GROUP</cp:lastModifiedBy>
  <cp:revision>15</cp:revision>
  <dcterms:created xsi:type="dcterms:W3CDTF">2022-11-05T15:17:32Z</dcterms:created>
  <dcterms:modified xsi:type="dcterms:W3CDTF">2022-11-12T18:12:55Z</dcterms:modified>
</cp:coreProperties>
</file>

<file path=docProps/thumbnail.jpeg>
</file>